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5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ANN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4000" b="1" dirty="0" smtClean="0">
                <a:solidFill>
                  <a:srgbClr val="0070C0"/>
                </a:solidFill>
              </a:rPr>
              <a:t>Properties &amp;</a:t>
            </a:r>
            <a:r>
              <a:rPr lang="en-US" sz="4000" b="1" dirty="0">
                <a:solidFill>
                  <a:srgbClr val="0070C0"/>
                </a:solidFill>
              </a:rPr>
              <a:t> Learning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endParaRPr lang="ar-IQ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3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1211"/>
            <a:ext cx="10058400" cy="1297459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b="1" dirty="0" smtClean="0"/>
              <a:t>Properties of ANN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3282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/>
              <a:t>1-parallelism</a:t>
            </a:r>
            <a:r>
              <a:rPr lang="en-US" sz="2800" dirty="0"/>
              <a:t>.</a:t>
            </a:r>
          </a:p>
          <a:p>
            <a:pPr algn="l" rtl="0"/>
            <a:r>
              <a:rPr lang="en-US" sz="2800" dirty="0"/>
              <a:t>2-capacity for adaptation "learning rather programming". </a:t>
            </a:r>
          </a:p>
          <a:p>
            <a:pPr algn="l" rtl="0"/>
            <a:r>
              <a:rPr lang="en-US" sz="2800" dirty="0"/>
              <a:t>3-capacity of generalization.</a:t>
            </a:r>
          </a:p>
          <a:p>
            <a:pPr algn="l" rtl="0"/>
            <a:r>
              <a:rPr lang="en-US" sz="2800" dirty="0"/>
              <a:t>4-no problem definition. </a:t>
            </a:r>
          </a:p>
          <a:p>
            <a:pPr algn="l" rtl="0"/>
            <a:r>
              <a:rPr lang="en-US" sz="2800" dirty="0"/>
              <a:t>5-abstraction &amp; solving problem with noisy data.</a:t>
            </a:r>
          </a:p>
          <a:p>
            <a:pPr algn="l" rtl="0"/>
            <a:r>
              <a:rPr lang="en-US" sz="2800" dirty="0"/>
              <a:t> 6-Ease of constriction &amp; learning.</a:t>
            </a:r>
          </a:p>
          <a:p>
            <a:pPr algn="l" rtl="0"/>
            <a:r>
              <a:rPr lang="en-US" sz="2800" dirty="0"/>
              <a:t> 7-Distributed </a:t>
            </a:r>
            <a:r>
              <a:rPr lang="en-US" sz="2800" dirty="0" smtClean="0"/>
              <a:t>memory</a:t>
            </a:r>
          </a:p>
          <a:p>
            <a:pPr algn="l" rtl="0"/>
            <a:r>
              <a:rPr lang="en-US" sz="2800" dirty="0" smtClean="0"/>
              <a:t>8- </a:t>
            </a:r>
            <a:r>
              <a:rPr lang="en-US" sz="2800" dirty="0"/>
              <a:t>Fault tolerance.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64400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42550"/>
            <a:ext cx="10058400" cy="1136821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/>
              <a:t>Learning in Neural Network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79372"/>
            <a:ext cx="10058400" cy="4584358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sz="2800" dirty="0" smtClean="0"/>
              <a:t>In </a:t>
            </a:r>
            <a:r>
              <a:rPr lang="en-US" sz="2800" dirty="0"/>
              <a:t>case a neural network is to be used for particle applications, a general procedure is to be taken, which in its various steps can be described as follows: -</a:t>
            </a:r>
          </a:p>
          <a:p>
            <a:pPr algn="l" rtl="0"/>
            <a:r>
              <a:rPr lang="en-US" sz="2800" dirty="0"/>
              <a:t>1: A logical function to be represented is given. The input vector e1 , e2, e3, …. , </a:t>
            </a:r>
            <a:r>
              <a:rPr lang="en-US" sz="2800" dirty="0" err="1"/>
              <a:t>en</a:t>
            </a:r>
            <a:r>
              <a:rPr lang="en-US" sz="2800" dirty="0"/>
              <a:t> are present, whom the output vectors a1, a2, a3, …. , an. These functions are to be represented by a network. </a:t>
            </a:r>
          </a:p>
          <a:p>
            <a:pPr algn="l" rtl="0"/>
            <a:r>
              <a:rPr lang="en-US" sz="2800" dirty="0"/>
              <a:t>2: A topology is to be selected for the network. </a:t>
            </a:r>
          </a:p>
          <a:p>
            <a:pPr algn="l" rtl="0"/>
            <a:r>
              <a:rPr lang="en-US" sz="2800" dirty="0"/>
              <a:t>3: The weights w1, w2, w3, … are to be selected in such a way that the network represents a given function with the selected topology. Learn procedures are to be used for determining the weights. </a:t>
            </a:r>
          </a:p>
          <a:p>
            <a:pPr algn="l" rtl="0"/>
            <a:r>
              <a:rPr lang="en-US" sz="2800" dirty="0"/>
              <a:t>4: After the weights have been learned and the network becomes available, it can be used after as desired.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77620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85034"/>
          </a:xfrm>
        </p:spPr>
        <p:txBody>
          <a:bodyPr/>
          <a:lstStyle/>
          <a:p>
            <a:r>
              <a:rPr lang="en-US" b="1" dirty="0"/>
              <a:t>The learning of weights procedure steps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9404033" cy="4412191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sz="3900" dirty="0" smtClean="0"/>
              <a:t>1-Set </a:t>
            </a:r>
            <a:r>
              <a:rPr lang="en-US" sz="3900" dirty="0"/>
              <a:t>random numbers. For all weights.</a:t>
            </a:r>
          </a:p>
          <a:p>
            <a:pPr algn="l" rtl="0"/>
            <a:r>
              <a:rPr lang="en-US" sz="3900" dirty="0"/>
              <a:t>2-Select a random input vector </a:t>
            </a:r>
            <a:r>
              <a:rPr lang="en-US" sz="3900" dirty="0" err="1"/>
              <a:t>ei</a:t>
            </a:r>
            <a:r>
              <a:rPr lang="en-US" sz="3900" dirty="0"/>
              <a:t>.</a:t>
            </a:r>
          </a:p>
          <a:p>
            <a:pPr algn="l" rtl="0"/>
            <a:r>
              <a:rPr lang="en-US" sz="3900" dirty="0"/>
              <a:t> 3- Calculate the output vector </a:t>
            </a:r>
            <a:r>
              <a:rPr lang="en-US" sz="3900" dirty="0" err="1"/>
              <a:t>Oj</a:t>
            </a:r>
            <a:r>
              <a:rPr lang="en-US" sz="3900" dirty="0"/>
              <a:t> with the current weights.</a:t>
            </a:r>
          </a:p>
          <a:p>
            <a:pPr algn="l" rtl="0"/>
            <a:r>
              <a:rPr lang="en-US" sz="3900" dirty="0"/>
              <a:t> 4- Compare </a:t>
            </a:r>
            <a:r>
              <a:rPr lang="en-US" sz="3900" dirty="0" err="1"/>
              <a:t>Oj</a:t>
            </a:r>
            <a:r>
              <a:rPr lang="en-US" sz="3900" dirty="0"/>
              <a:t> with the destination vector </a:t>
            </a:r>
            <a:r>
              <a:rPr lang="en-US" sz="3900" dirty="0" err="1"/>
              <a:t>dj</a:t>
            </a:r>
            <a:r>
              <a:rPr lang="en-US" sz="3900" dirty="0"/>
              <a:t>, if </a:t>
            </a:r>
            <a:r>
              <a:rPr lang="en-US" sz="3900" dirty="0" err="1"/>
              <a:t>Oj</a:t>
            </a:r>
            <a:r>
              <a:rPr lang="en-US" sz="3900" dirty="0"/>
              <a:t> = </a:t>
            </a:r>
            <a:r>
              <a:rPr lang="en-US" sz="3900" dirty="0" err="1"/>
              <a:t>dj</a:t>
            </a:r>
            <a:r>
              <a:rPr lang="en-US" sz="3900" dirty="0"/>
              <a:t> then continue with (2). Else correct the weights according to a suitable correction formula then continue with (2).</a:t>
            </a:r>
          </a:p>
          <a:p>
            <a:pPr algn="l"/>
            <a:r>
              <a:rPr lang="en-US" sz="3200" dirty="0"/>
              <a:t> 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40829391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</TotalTime>
  <Words>277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Retrospect</vt:lpstr>
      <vt:lpstr>ANN </vt:lpstr>
      <vt:lpstr>        Properties of ANN </vt:lpstr>
      <vt:lpstr>Learning in Neural Network </vt:lpstr>
      <vt:lpstr>The learning of weights procedure steps 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</dc:title>
  <dc:creator>lenovo</dc:creator>
  <cp:lastModifiedBy>lenovo</cp:lastModifiedBy>
  <cp:revision>3</cp:revision>
  <dcterms:created xsi:type="dcterms:W3CDTF">2018-11-13T05:53:59Z</dcterms:created>
  <dcterms:modified xsi:type="dcterms:W3CDTF">2018-11-13T06:20:34Z</dcterms:modified>
</cp:coreProperties>
</file>